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F82EDC-9D96-16FD-CC43-28D93ECE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3DF39C3-64E9-2D25-3721-154315788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63FB-70FC-4ADA-A8E4-D66852F5F33E}" type="datetimeFigureOut">
              <a:rPr lang="nl-NL" smtClean="0"/>
              <a:t>8-7-2024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26C36FB-50FD-8D26-DA84-05393421F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942131-02B3-3737-2526-27186843C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1B4E-8C6E-4CC7-8D68-507123231A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466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BE98B1C-1240-8728-A06A-2F8B03A03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0FE1483-8EC3-E24C-05A5-7B62369BF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4DDD33-9ED6-DF1B-53BD-38D9CAC27A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63FB-70FC-4ADA-A8E4-D66852F5F33E}" type="datetimeFigureOut">
              <a:rPr lang="nl-NL" smtClean="0"/>
              <a:t>8-7-2024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C82BA54-67E8-5834-50D2-52B587375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AEE0B6-44EE-D85D-5880-85BADDCEE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E1B4E-8C6E-4CC7-8D68-507123231A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231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1659DDE-C68B-A350-02AD-69AD01F2A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3F05AAB-F7C8-5761-ACAD-5F291F5E47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78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9827A5A-7922-5DDF-8F99-BA3113FB7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45A851B-2C42-30BB-F9A5-DF1B4304F9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41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5702D35-93D2-2C8F-D382-7FD28D206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8FB1640-B9C3-B673-28DA-692338CFB6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38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88058CE-AAA7-02EE-DFF7-DE1141575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214B6B5-D115-83BB-DAEA-C2C4A3A651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25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8A51FC8-8C7F-00B9-26AD-AD3E167E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3CF3E06-E790-0CDF-715C-4604491D08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25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A75FD2E-5D41-6286-A2EF-69A45EF22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6C9D7BD-DFD6-C762-D01E-D0990AF182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81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289D768-4418-D01C-98BD-FAFCE4B4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D04F70A-5715-3C4F-7407-43D8E93011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58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9C85368-DC9B-B6BB-B31C-F94F0F6C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BABBB53-8746-57AE-645E-F36DB4F83A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10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E0FA418-ED57-A8FE-51D5-4BFD9C0FB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B010C1A-DA84-C1B1-0578-F8C1BE88B7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28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E64E31C-44BE-E645-D82B-51E993600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C880CE5-60A4-95CC-2312-C2C589FC12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12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6310020-F1E8-E019-C9E4-C552A4769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DDA1125-F33A-2769-573C-9B5F378A97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43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016B3F9-75CE-CFEE-CAAE-2C89D2E4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8606150-B8B3-0E58-BC91-E91982704E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09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875FE1C-9868-D790-631E-DBFBE137C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E7A9AFA-3355-B9DE-CD3B-91F95E7D45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61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9D18D73-5E2F-E782-D20C-5E5DF4584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6547961-AEF2-2984-4D73-A8786D3D05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63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1D823EB-7D91-9FD4-EFC0-4F55035FF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DD38717-D87A-0A4C-9586-10B3D09411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64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87B450C-0CFE-D348-0268-2E8D47E04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10B0BE5-4BDE-0770-7CE5-0204B52399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02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C789BE2-4E00-F883-1D79-8D162560E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23955E9-A665-5BBA-D2DC-0F2DA300A6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93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7ED8437-BA24-9ECA-CCF5-77A6A8C13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4FF1565-7F00-3E72-C369-2D5B22CBC3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36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6FA9BDB-4C2D-D252-95E9-B8FF9A886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18C2BD3-5A57-9C45-1E8A-249FCC011B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80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58C9391-9C92-11D9-F8FA-9F430B20C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A77E22D-2FCB-6A7A-E45F-9606E4EAFE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04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B149E18-5193-C38E-9CBA-ED860B31A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C31FB0D-CE58-DE3E-539D-CCF113DDF1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5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4B4EFF9-97DF-756A-E602-F781A4B5B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AA07862-9A80-32CB-70A5-552856FF56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77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F5E294A-C8CC-DD4B-3E85-04C9F5E07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C558423-BD2E-F8E8-6403-DEBA23C3FA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5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81A0598-FE11-ACAD-6ADB-AD3113F72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65C0492-8531-12F2-F370-0860BD2033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5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1374137-561B-AD5D-6FB4-BBC2C1264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5B8489F-EDD7-09AB-D818-02E59DB337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85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0252F32-AF62-56BF-0284-543247883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33DBE92-C3A8-4AA8-3DE8-B4E5AA67A9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68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EC5AC88-2B36-D0BD-96C4-9177ADD8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CDE7A1D-6E23-490A-BBD5-CC89CF642D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7529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2024-07-08T09:30:05Z</dcterms:created>
  <dcterms:modified xsi:type="dcterms:W3CDTF">2024-07-08T09:30:05Z</dcterms:modified>
</cp:coreProperties>
</file>